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3T14:04:00.5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3T14:04:00.5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91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7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094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3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3553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932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851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68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67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749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05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2" r:id="rId3"/>
    <p:sldLayoutId id="2147483731" r:id="rId4"/>
    <p:sldLayoutId id="2147483730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3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Глаза с конфетой">
            <a:extLst>
              <a:ext uri="{FF2B5EF4-FFF2-40B4-BE49-F238E27FC236}">
                <a16:creationId xmlns:a16="http://schemas.microsoft.com/office/drawing/2014/main" id="{4FCBAD8A-1335-7812-BB0D-6D0E71FE73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b="23391"/>
          <a:stretch>
            <a:fillRect/>
          </a:stretch>
        </p:blipFill>
        <p:spPr>
          <a:xfrm>
            <a:off x="0" y="-2"/>
            <a:ext cx="12191979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22AB34F-E75C-451A-8410-05B6C249E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8375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88102112-C721-5EEB-8E27-D968F8A76103}"/>
                  </a:ext>
                </a:extLst>
              </p14:cNvPr>
              <p14:cNvContentPartPr/>
              <p14:nvPr/>
            </p14:nvContentPartPr>
            <p14:xfrm>
              <a:off x="530570" y="629148"/>
              <a:ext cx="360" cy="360"/>
            </p14:xfrm>
          </p:contentPart>
        </mc:Choice>
        <mc:Fallback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88102112-C721-5EEB-8E27-D968F8A761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570" y="61114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35863-38EF-7A47-03F0-92769E568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136" y="629148"/>
            <a:ext cx="6651848" cy="5090708"/>
          </a:xfr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8000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Методы успешного запоминания</a:t>
            </a:r>
          </a:p>
        </p:txBody>
      </p:sp>
    </p:spTree>
    <p:extLst>
      <p:ext uri="{BB962C8B-B14F-4D97-AF65-F5344CB8AC3E}">
        <p14:creationId xmlns:p14="http://schemas.microsoft.com/office/powerpoint/2010/main" val="2608695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5CB1E-558D-1B2E-3526-A957369D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4" y="1031001"/>
            <a:ext cx="7185548" cy="52742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dirty="0"/>
              <a:t>Метод сторителлинга</a:t>
            </a:r>
            <a:br>
              <a:rPr lang="ru-RU" sz="3400" dirty="0"/>
            </a:br>
            <a:endParaRPr lang="ru-RU" sz="3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9CF799-F999-B070-7E15-EBDA5E877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65" y="1823271"/>
            <a:ext cx="6517465" cy="4103554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ru-RU" dirty="0"/>
              <a:t>Если верить исследованиям, наш </a:t>
            </a:r>
            <a:r>
              <a:rPr lang="ru-RU" b="1" dirty="0"/>
              <a:t>мозг</a:t>
            </a:r>
            <a:r>
              <a:rPr lang="ru-RU" dirty="0"/>
              <a:t> настолько </a:t>
            </a:r>
            <a:r>
              <a:rPr lang="ru-RU" b="1" dirty="0"/>
              <a:t>любит истории</a:t>
            </a:r>
            <a:r>
              <a:rPr lang="ru-RU" dirty="0"/>
              <a:t>, что хорошее повествование может вызвать высвобождение окситоцина — гормона, который усиливает эмпатию у людей.</a:t>
            </a:r>
          </a:p>
          <a:p>
            <a:pPr>
              <a:lnSpc>
                <a:spcPct val="110000"/>
              </a:lnSpc>
            </a:pPr>
            <a:r>
              <a:rPr lang="ru-RU" dirty="0"/>
              <a:t>Истории охватывают все качества информации, которые заставляют наш мозг любить и запоминать ее: яркие и красочные образы, привлекательные сюжетные линии. </a:t>
            </a:r>
            <a:r>
              <a:rPr lang="ru-RU" b="1" dirty="0"/>
              <a:t>Рекламная индустрия постоянно эксплуатирует эти возможности, но вы тоже можете использовать метод сторителлинга для запоминания важной информации.</a:t>
            </a:r>
            <a:r>
              <a:rPr lang="ru-RU" dirty="0"/>
              <a:t> Тем более что он довольно прост.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/>
              <a:t>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A95660-A30B-8BC1-F064-721D81CE3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110" y="4489"/>
            <a:ext cx="4090890" cy="466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025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3B671-EAF8-5695-FEED-CCA273A2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применять метод сторителлинга: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13DF98-E556-434D-72C2-CA6DD712A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/>
              <a:t>Смысл метода заключается в том, что вы </a:t>
            </a:r>
            <a:r>
              <a:rPr lang="ru-RU" sz="2800" b="1" dirty="0"/>
              <a:t>создаете различные сюжетные линии, которые включают в себя элементы, необходимые для запоминания.</a:t>
            </a:r>
            <a:r>
              <a:rPr lang="ru-RU" sz="2800" dirty="0"/>
              <a:t> В результате эти элементы соединяются в последовательности, и </a:t>
            </a:r>
            <a:r>
              <a:rPr lang="ru-RU" sz="2800" b="1" dirty="0"/>
              <a:t>создаются истории,   мозг лучше усваивает и воспринимает</a:t>
            </a:r>
            <a:r>
              <a:rPr lang="ru-RU" sz="2800" dirty="0"/>
              <a:t>. Точность повествования имеет мало значения в этом случае. Как и в методе локусов, в случае со сторителлингом важно органично вписать информацию, которая вас интересует, в нить повествования.</a:t>
            </a:r>
          </a:p>
          <a:p>
            <a:endParaRPr lang="ru-RU" dirty="0"/>
          </a:p>
        </p:txBody>
      </p:sp>
      <p:pic>
        <p:nvPicPr>
          <p:cNvPr id="5" name="Рисунок 4" descr="Люблю (панда)">
            <a:extLst>
              <a:ext uri="{FF2B5EF4-FFF2-40B4-BE49-F238E27FC236}">
                <a16:creationId xmlns:a16="http://schemas.microsoft.com/office/drawing/2014/main" id="{4BEF15E8-4918-F9CF-DC1D-8044A9CC6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96" y="386045"/>
            <a:ext cx="2165131" cy="21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61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EE42F0-2470-417A-8666-6E3266FE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9671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EE52421-6484-3749-DC74-888E72DD8F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35"/>
          <a:stretch>
            <a:fillRect/>
          </a:stretch>
        </p:blipFill>
        <p:spPr>
          <a:xfrm>
            <a:off x="2553" y="10"/>
            <a:ext cx="569416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21C2C-99D6-43B5-CDEC-EAD1C1DF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20" y="1583827"/>
            <a:ext cx="4023360" cy="41113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500" dirty="0">
                <a:solidFill>
                  <a:srgbClr val="FFFFFF"/>
                </a:solidFill>
              </a:rPr>
              <a:t>Помимо этих методов, есть большое количество разных интересных способов, чтобы запомнить информацию креативно и красочно. Важно лишь научиться использовать данные методики и радовать свой мозг незаурядной информацией!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0DD1AA-9FC9-0AF2-B563-CA13C179F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720" y="604092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A43B47-5262-D168-605C-890B9172A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1407" y="1583827"/>
            <a:ext cx="5694160" cy="38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674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0AF28-C0FE-0D86-2038-8B088D4C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66" y="3631226"/>
            <a:ext cx="3285151" cy="27926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4400" dirty="0"/>
              <a:t>Хорошая память – первый друг и главная помощь в жизни каждого человека, согласитесь?</a:t>
            </a:r>
            <a:endParaRPr lang="en-US" sz="4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0527CE-FCD0-40C8-B37A-39331C2A4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011930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Объект 8" descr="Скетчбукс с пальцевами и Office">
            <a:extLst>
              <a:ext uri="{FF2B5EF4-FFF2-40B4-BE49-F238E27FC236}">
                <a16:creationId xmlns:a16="http://schemas.microsoft.com/office/drawing/2014/main" id="{0CAE5ECA-6A56-53B3-F7CC-1F4470760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6800" y="277990"/>
            <a:ext cx="6302019" cy="6302019"/>
          </a:xfrm>
        </p:spPr>
      </p:pic>
    </p:spTree>
    <p:extLst>
      <p:ext uri="{BB962C8B-B14F-4D97-AF65-F5344CB8AC3E}">
        <p14:creationId xmlns:p14="http://schemas.microsoft.com/office/powerpoint/2010/main" val="33063600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D93C7B-3141-2CF7-235F-CA4FC35E7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D983080A-6551-4451-BD82-99B04889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Глаза с конфетой">
            <a:extLst>
              <a:ext uri="{FF2B5EF4-FFF2-40B4-BE49-F238E27FC236}">
                <a16:creationId xmlns:a16="http://schemas.microsoft.com/office/drawing/2014/main" id="{8EA394D9-90C2-6480-148A-495CD14AD4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5731"/>
          <a:stretch>
            <a:fillRect/>
          </a:stretch>
        </p:blipFill>
        <p:spPr>
          <a:xfrm>
            <a:off x="0" y="0"/>
            <a:ext cx="12191979" cy="685799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23B1D-6809-D0C9-FD81-9ADB32FBC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2448916"/>
            <a:ext cx="8198068" cy="352701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 данным исследования, опубликованного в журнале Nature </a:t>
            </a:r>
            <a:r>
              <a:rPr lang="ru-RU" sz="2000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Neuroscience</a:t>
            </a:r>
            <a:r>
              <a:rPr lang="ru-RU" sz="2000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в начале 2024 года, </a:t>
            </a:r>
            <a:r>
              <a:rPr lang="ru-RU" sz="2000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человеческий мозг может хранить </a:t>
            </a:r>
            <a:r>
              <a:rPr lang="ru-RU" sz="2000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информацию, эквивалентную примерно 2,5 петабайтам данных. Это примерно равно 2500 терабайтам или </a:t>
            </a:r>
            <a:r>
              <a:rPr lang="ru-RU" sz="2000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2,5 миллиона гигабайт</a:t>
            </a:r>
            <a:r>
              <a:rPr lang="ru-RU" sz="2000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</a:t>
            </a:r>
            <a:br>
              <a:rPr lang="ru-RU" sz="2000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000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ssl-team.com</a:t>
            </a:r>
            <a:br>
              <a:rPr lang="ru-RU" sz="2000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2000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 этом человек использует лишь малую часть потенциальной ёмкости своего мозга: в среднем активно задействуется около 10–15% нейронных связей, остальная часть находится в резерве или используется для поддержания базовых функций организма. 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A5C8BF2-C035-4BFF-8802-A3972383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2570" y="6272784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B76B0D3B-63BB-91BC-5343-E4525932A7AC}"/>
                  </a:ext>
                </a:extLst>
              </p14:cNvPr>
              <p14:cNvContentPartPr/>
              <p14:nvPr/>
            </p14:nvContentPartPr>
            <p14:xfrm>
              <a:off x="530570" y="629148"/>
              <a:ext cx="360" cy="360"/>
            </p14:xfrm>
          </p:contentPart>
        </mc:Choice>
        <mc:Fallback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B76B0D3B-63BB-91BC-5343-E4525932A7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570" y="61114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1522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EE42F0-2470-417A-8666-6E3266FE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9671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8BCE73-42DE-7184-F94E-9B94652D9E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32326" r="20970"/>
          <a:stretch>
            <a:fillRect/>
          </a:stretch>
        </p:blipFill>
        <p:spPr>
          <a:xfrm>
            <a:off x="2553" y="10"/>
            <a:ext cx="569416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97652-9E64-3FF7-7399-B63C685B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375871"/>
            <a:ext cx="4614041" cy="5665045"/>
          </a:xfrm>
        </p:spPr>
        <p:txBody>
          <a:bodyPr anchor="b">
            <a:normAutofit/>
          </a:bodyPr>
          <a:lstStyle/>
          <a:p>
            <a:r>
              <a:rPr lang="ru-RU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Мозг и методы запоминания</a:t>
            </a:r>
            <a:br>
              <a:rPr lang="ru-RU" sz="3600" dirty="0">
                <a:solidFill>
                  <a:srgbClr val="FFFFFF"/>
                </a:solidFill>
              </a:rPr>
            </a:br>
            <a:br>
              <a:rPr lang="ru-RU" sz="3600" dirty="0">
                <a:solidFill>
                  <a:srgbClr val="FFFFFF"/>
                </a:solidFill>
              </a:rPr>
            </a:br>
            <a:r>
              <a:rPr lang="ru-RU" sz="2000" dirty="0">
                <a:solidFill>
                  <a:srgbClr val="FFFFFF"/>
                </a:solidFill>
              </a:rPr>
              <a:t>Мозг лучше усваивает информацию живую, яркую, образную и вовлекающую. Это значит, что нам нужно сделать информацию, которую мы хотим запомнить, интересной для мозга. Чтобы успешно использовать любую технику запоминания, следует найти то, что работает именно для вас, и правильно определить цели.</a:t>
            </a:r>
            <a:br>
              <a:rPr lang="ru-RU" sz="2000" dirty="0">
                <a:solidFill>
                  <a:srgbClr val="FFFFFF"/>
                </a:solidFill>
              </a:rPr>
            </a:br>
            <a:br>
              <a:rPr lang="ru-RU" sz="2000" dirty="0">
                <a:solidFill>
                  <a:srgbClr val="FFFFFF"/>
                </a:solidFill>
              </a:rPr>
            </a:br>
            <a:r>
              <a:rPr lang="ru-RU" sz="2000" dirty="0">
                <a:solidFill>
                  <a:srgbClr val="FFFFFF"/>
                </a:solidFill>
              </a:rPr>
              <a:t>Остановимся на некоторых наиболее известных методах запоминания.</a:t>
            </a:r>
            <a:endParaRPr lang="ru-RU" sz="16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0DD1AA-9FC9-0AF2-B563-CA13C179F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720" y="604092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DFDF31-9861-CB5C-44BD-9B6C4C722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2221" y="504497"/>
            <a:ext cx="6056758" cy="60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08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983080A-6551-4451-BD82-99B04889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40CEAAF-1EE0-59A7-9221-305DB13DD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0000"/>
          </a:blip>
          <a:srcRect/>
          <a:stretch>
            <a:fillRect/>
          </a:stretch>
        </p:blipFill>
        <p:spPr>
          <a:xfrm>
            <a:off x="20" y="0"/>
            <a:ext cx="12191980" cy="68579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BDF86-5379-2BAB-B8CB-0DE66296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3556227"/>
            <a:ext cx="7393922" cy="30664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b="1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Метод </a:t>
            </a:r>
            <a:r>
              <a:rPr lang="en-US" sz="4400" b="1" i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локусов</a:t>
            </a:r>
            <a:b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ru-RU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ru-RU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ru-RU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ru-RU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ru-RU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Название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этого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метода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происходит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от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латинского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слова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locus — «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место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».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Он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также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имеет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ряд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других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названий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пространственная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мнемоника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дворец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памяти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чертоги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разума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умственная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прогулка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Принято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считать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что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метод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локусов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зародился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еще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Древнем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Риме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благодаря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ораторам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которым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всю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информацию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многочасовых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выступлений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приходилось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держать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памяти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Суть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метода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заключается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визуализации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в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привязывании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фактов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которые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нужно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запомнить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к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хорошо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известным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локациям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К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фактам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может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относиться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что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угодно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иностранные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слова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список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покупок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имена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людей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др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5C8BF2-C035-4BFF-8802-A3972383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2570" y="6272784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814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40A5F-719D-AFDB-812D-F0E1E5EA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62" y="628184"/>
            <a:ext cx="10890929" cy="109728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применять метод локусов: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BF4B80-46BD-BD9C-4271-9CDCEE506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5" y="1918009"/>
            <a:ext cx="11414389" cy="4650058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r>
              <a:rPr lang="ru-RU" sz="2400" dirty="0"/>
              <a:t>Представьте, что вы стоите в своем доме (дворце памяти). Мысленно пройдитесь по этому дому, запоминая его отличительные особенности — их можно использовать для хранения информации, которую вы хотите запомнить. Каждая остановка на вашем пути будет тем самым «локусом», к которому вы можете привязать идею или объект. Например, входная дверь может быть одним локусом, тумбочка в коридоре — вторым, лампа в гостиной — третьим. Если вам нужно запомнить какое-то слово, создайте ассоциацию между этим словом и одним из объектов в доме. Зафиксируйте это в голове. Когда вы будете думать о своем дворце памяти, вы вспомните не только маршрут, но и объекты, привязанные к локациям.</a:t>
            </a:r>
          </a:p>
        </p:txBody>
      </p:sp>
      <p:pic>
        <p:nvPicPr>
          <p:cNvPr id="5" name="Рисунок 4" descr="Нравится (панда)">
            <a:extLst>
              <a:ext uri="{FF2B5EF4-FFF2-40B4-BE49-F238E27FC236}">
                <a16:creationId xmlns:a16="http://schemas.microsoft.com/office/drawing/2014/main" id="{8AEDF2DB-BF47-7A4D-7BAA-F401DFA9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94" y="243095"/>
            <a:ext cx="1482369" cy="148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97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D4E83E-2D4D-7BF0-0F15-58BA0929E7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32316" r="20959"/>
          <a:stretch>
            <a:fillRect/>
          </a:stretch>
        </p:blipFill>
        <p:spPr>
          <a:xfrm>
            <a:off x="-4704" y="10"/>
            <a:ext cx="56967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017262-EEEC-4F5E-917D-A55E68A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375" y="-480370"/>
            <a:ext cx="4735963" cy="569671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F9372-B698-3A82-376E-6FDD0806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19" y="1371601"/>
            <a:ext cx="4023360" cy="2671482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FFFF"/>
                </a:solidFill>
              </a:rPr>
              <a:t>Мнемоника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3EDAAA-869E-4AA2-A7CE-BF2C02596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718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80CDA6-D377-C175-E375-2FE860EE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960" y="1031002"/>
            <a:ext cx="5288049" cy="526692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ru-RU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метод представляет собой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приемов и способов</a:t>
            </a:r>
            <a:r>
              <a:rPr lang="ru-RU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которые упрощают запоминание различной информации. Обычно он требует больше усилий для эффективного использования, но зато лучше применяется в таких ситуациях, когда нужно запомнить, например,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списки или структуры</a:t>
            </a:r>
            <a:r>
              <a:rPr lang="ru-RU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Например, если вам нужно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запомнить список лекарственных препаратов </a:t>
            </a:r>
            <a:r>
              <a:rPr lang="ru-RU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определенного типа, мнемоника поможет вам сделать это лучше остальных методов.</a:t>
            </a:r>
          </a:p>
          <a:p>
            <a:pPr>
              <a:lnSpc>
                <a:spcPct val="110000"/>
              </a:lnSpc>
            </a:pPr>
            <a:endParaRPr lang="ru-RU" sz="7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495368-1952-C572-20D6-0C8F8D46C9A4}"/>
              </a:ext>
            </a:extLst>
          </p:cNvPr>
          <p:cNvSpPr/>
          <p:nvPr/>
        </p:nvSpPr>
        <p:spPr>
          <a:xfrm>
            <a:off x="660991" y="1371601"/>
            <a:ext cx="372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Мнемоника</a:t>
            </a:r>
          </a:p>
        </p:txBody>
      </p:sp>
    </p:spTree>
    <p:extLst>
      <p:ext uri="{BB962C8B-B14F-4D97-AF65-F5344CB8AC3E}">
        <p14:creationId xmlns:p14="http://schemas.microsoft.com/office/powerpoint/2010/main" val="3463264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6" name="Объект 5" descr="Изображение выглядит как леденец на палочке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ACED182-0138-27B0-BA60-9FFC2415D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9091" b="9091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444" y="1066800"/>
            <a:ext cx="4682990" cy="472440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C850B-7AC0-A73C-3FBB-04AA8546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37" y="1182959"/>
            <a:ext cx="3905203" cy="273853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Как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применять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мнемонику</a:t>
            </a:r>
            <a:r>
              <a: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Мнемоника</a:t>
            </a: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основывается</a:t>
            </a: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образовании</a:t>
            </a: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ассоциативных</a:t>
            </a:r>
            <a:r>
              <a:rPr lang="en-US" sz="27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рядов</a:t>
            </a:r>
            <a:r>
              <a:rPr lang="en-US" sz="27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2700" b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последовательностей</a:t>
            </a: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когда</a:t>
            </a: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человек</a:t>
            </a: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заменяет</a:t>
            </a: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абстрактные</a:t>
            </a: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объекты</a:t>
            </a: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реальными</a:t>
            </a: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понятиями</a:t>
            </a: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700" i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Главное — </a:t>
            </a:r>
            <a:r>
              <a:rPr lang="en-US" sz="2700" i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использовать</a:t>
            </a:r>
            <a:r>
              <a:rPr lang="en-US" sz="2700" i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700" i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яркие</a:t>
            </a:r>
            <a:r>
              <a:rPr lang="en-US" sz="2700" i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700" i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интересные</a:t>
            </a:r>
            <a:r>
              <a:rPr lang="en-US" sz="2700" i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700" i="1" kern="1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ассоциации</a:t>
            </a:r>
            <a:r>
              <a:rPr lang="en-US" sz="2700" i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br>
              <a:rPr lang="en-US" sz="2700" i="1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0800000" flipV="1">
            <a:off x="305077" y="1063752"/>
            <a:ext cx="0" cy="47274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4FF82B2-B5DD-D2C3-3190-161A1A286889}"/>
              </a:ext>
            </a:extLst>
          </p:cNvPr>
          <p:cNvSpPr txBox="1"/>
          <p:nvPr/>
        </p:nvSpPr>
        <p:spPr>
          <a:xfrm>
            <a:off x="5493042" y="417065"/>
            <a:ext cx="618335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Акроним</a:t>
            </a:r>
            <a:r>
              <a:rPr lang="ru-RU" dirty="0"/>
              <a:t>. Вы составляете комбинацию букв, которая «шифрует» полную информацию для запоминания. Например, в предложении «каждый охотник желает знать, где сидит фазан» первые буквы каждого слова позволяют запомнить последовательность цветов в радуге.</a:t>
            </a:r>
          </a:p>
          <a:p>
            <a:endParaRPr lang="ru-RU" dirty="0"/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Ключевые слова</a:t>
            </a:r>
            <a:r>
              <a:rPr lang="ru-RU" dirty="0"/>
              <a:t>. Вы выделяете во фразах ключевые слова. Вспоминая их, вы восстанавливаете в памяти всю фразу.</a:t>
            </a:r>
          </a:p>
          <a:p>
            <a:endParaRPr lang="ru-RU" dirty="0"/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Техника образ-имя</a:t>
            </a:r>
            <a:r>
              <a:rPr lang="ru-RU" dirty="0"/>
              <a:t>. Подходит для запоминания имен. Вы придумываете любую яркую связь имени человека с какими-то характеристиками. Допустим, вашу новую коллегу зовут Марина Цветкова. Вы можете зафиксировать такой образ: она стоит на фоне яхт с букетом цветов.  </a:t>
            </a:r>
          </a:p>
          <a:p>
            <a:endParaRPr lang="ru-RU" dirty="0"/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Формирование цепочки</a:t>
            </a:r>
            <a:r>
              <a:rPr lang="ru-RU" dirty="0"/>
              <a:t>. Вы сочиняете историю, в которой слово или мысль, которую нужно запомнить, вызывает цепную реакцию и тянет за собой следующие слова.</a:t>
            </a:r>
          </a:p>
        </p:txBody>
      </p:sp>
    </p:spTree>
    <p:extLst>
      <p:ext uri="{BB962C8B-B14F-4D97-AF65-F5344CB8AC3E}">
        <p14:creationId xmlns:p14="http://schemas.microsoft.com/office/powerpoint/2010/main" val="25491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D201A-09BC-99B0-E05A-3EDAB506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215483"/>
            <a:ext cx="10723014" cy="498459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Суть метода заключается в том, что человек повторяет выученную информацию согласно определенным, постоянно возрастающим интервалам. У этого метода даже есть конкретная формула: 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Y=2X+1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где Y означает день, когда информация начнет забываться, а X — день последнего повторения. Таким образом, если вы выучили информацию, например, неделю назад, то повторить ее вам нужно будет через 8 дней.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применять интервальные повторения:</a:t>
            </a:r>
            <a:b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/>
              <a:t>Методика интервальных повторений часто используется вместе с карточками. Наиболее распространенный пример: изучая иностранный язык, вы делаете карточки с незнакомыми словами и затем с определенной периодичностью их повторяете.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A5270-6B18-3B21-016D-CD29BFF046FD}"/>
              </a:ext>
            </a:extLst>
          </p:cNvPr>
          <p:cNvSpPr txBox="1"/>
          <p:nvPr/>
        </p:nvSpPr>
        <p:spPr>
          <a:xfrm>
            <a:off x="640079" y="233280"/>
            <a:ext cx="6542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Интервальные повторения</a:t>
            </a:r>
          </a:p>
        </p:txBody>
      </p:sp>
    </p:spTree>
    <p:extLst>
      <p:ext uri="{BB962C8B-B14F-4D97-AF65-F5344CB8AC3E}">
        <p14:creationId xmlns:p14="http://schemas.microsoft.com/office/powerpoint/2010/main" val="3873310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ashVTI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928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Grandview Display</vt:lpstr>
      <vt:lpstr>DashVTI</vt:lpstr>
      <vt:lpstr>Методы успешного запоминания</vt:lpstr>
      <vt:lpstr>Хорошая память – первый друг и главная помощь в жизни каждого человека, согласитесь?</vt:lpstr>
      <vt:lpstr>По данным исследования, опубликованного в журнале Nature Neuroscience в начале 2024 года, человеческий мозг может хранить информацию, эквивалентную примерно 2,5 петабайтам данных. Это примерно равно 2500 терабайтам или 2,5 миллиона гигабайт.  ssl-team.com При этом человек использует лишь малую часть потенциальной ёмкости своего мозга: в среднем активно задействуется около 10–15% нейронных связей, остальная часть находится в резерве или используется для поддержания базовых функций организма. </vt:lpstr>
      <vt:lpstr>Мозг и методы запоминания  Мозг лучше усваивает информацию живую, яркую, образную и вовлекающую. Это значит, что нам нужно сделать информацию, которую мы хотим запомнить, интересной для мозга. Чтобы успешно использовать любую технику запоминания, следует найти то, что работает именно для вас, и правильно определить цели.  Остановимся на некоторых наиболее известных методах запоминания.</vt:lpstr>
      <vt:lpstr>Метод локусов      Название этого метода происходит от латинского слова locus — «место». Он также имеет ряд других названий: пространственная мнемоника, дворец памяти, чертоги разума, умственная прогулка.  Принято считать, что метод локусов зародился еще в Древнем Риме благодаря ораторам, которым всю информацию для многочасовых выступлений приходилось держать в памяти. Суть метода заключается в визуализации, в привязывании фактов, которые нужно запомнить, к хорошо известным локациям. К фактам может относиться что угодно: иностранные слова, список покупок, имена людей и др.  </vt:lpstr>
      <vt:lpstr>Как применять метод локусов: </vt:lpstr>
      <vt:lpstr>Мнемоника</vt:lpstr>
      <vt:lpstr>Как применять мнемонику:  Мнемоника основывается на образовании ассоциативных рядов и последовательностей, когда человек заменяет абстрактные объекты реальными понятиями. Главное — использовать яркие, интересные ассоциации.  </vt:lpstr>
      <vt:lpstr>Суть метода заключается в том, что человек повторяет выученную информацию согласно определенным, постоянно возрастающим интервалам. У этого метода даже есть конкретная формула: Y=2X+1, где Y означает день, когда информация начнет забываться, а X — день последнего повторения. Таким образом, если вы выучили информацию, например, неделю назад, то повторить ее вам нужно будет через 8 дней.  Как применять интервальные повторения: Методика интервальных повторений часто используется вместе с карточками. Наиболее распространенный пример: изучая иностранный язык, вы делаете карточки с незнакомыми словами и затем с определенной периодичностью их повторяете. </vt:lpstr>
      <vt:lpstr>Метод сторителлинга </vt:lpstr>
      <vt:lpstr>Как применять метод сторителлинга: </vt:lpstr>
      <vt:lpstr>Помимо этих методов, есть большое количество разных интересных способов, чтобы запомнить информацию креативно и красочно. Важно лишь научиться использовать данные методики и радовать свой мозг незаурядной информацией!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7</cp:revision>
  <dcterms:created xsi:type="dcterms:W3CDTF">2025-10-13T14:02:19Z</dcterms:created>
  <dcterms:modified xsi:type="dcterms:W3CDTF">2025-10-13T16:42:42Z</dcterms:modified>
</cp:coreProperties>
</file>